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notesMasterIdLst>
    <p:notesMasterId r:id="rId17"/>
  </p:notesMasterIdLst>
  <p:sldIdLst>
    <p:sldId id="273" r:id="rId6"/>
    <p:sldId id="283" r:id="rId7"/>
    <p:sldId id="276" r:id="rId8"/>
    <p:sldId id="293" r:id="rId9"/>
    <p:sldId id="294" r:id="rId10"/>
    <p:sldId id="295" r:id="rId11"/>
    <p:sldId id="278" r:id="rId12"/>
    <p:sldId id="284" r:id="rId13"/>
    <p:sldId id="285" r:id="rId14"/>
    <p:sldId id="292" r:id="rId15"/>
    <p:sldId id="286" r:id="rId16"/>
  </p:sldIdLst>
  <p:sldSz cx="9144000" cy="6858000" type="screen4x3"/>
  <p:notesSz cx="7023100" cy="93091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4A4"/>
    <a:srgbClr val="00FFFF"/>
    <a:srgbClr val="66FFFF"/>
    <a:srgbClr val="000000"/>
    <a:srgbClr val="FFD457"/>
    <a:srgbClr val="006325"/>
    <a:srgbClr val="BCBEC0"/>
    <a:srgbClr val="E6E7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080" y="-8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20" d="100"/>
        <a:sy n="12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10" Type="http://schemas.openxmlformats.org/officeDocument/2006/relationships/slide" Target="slides/slide5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8275" y="0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AE55A0-88DB-44F8-9E71-882C6BFF5295}" type="datetimeFigureOut">
              <a:rPr lang="en-US" smtClean="0"/>
              <a:t>5/1/2020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4275" y="698500"/>
            <a:ext cx="4654550" cy="34909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675" y="4421188"/>
            <a:ext cx="5619750" cy="41894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8275" y="8842375"/>
            <a:ext cx="3043238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8F7C3CB-48A2-4C6E-9D8D-9C534A317D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714807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772400" cy="1470025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657600"/>
            <a:ext cx="6400800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5" name="TextBox 4"/>
          <p:cNvSpPr txBox="1"/>
          <p:nvPr userDrawn="1"/>
        </p:nvSpPr>
        <p:spPr>
          <a:xfrm>
            <a:off x="8275320" y="6172200"/>
            <a:ext cx="3810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1-9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20" name="TextBox 19"/>
          <p:cNvSpPr txBox="1"/>
          <p:nvPr userDrawn="1"/>
        </p:nvSpPr>
        <p:spPr>
          <a:xfrm>
            <a:off x="8284464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/>
          <a:lstStyle>
            <a:lvl1pPr>
              <a:buFont typeface="Wingdings" pitchFamily="2" charset="2"/>
              <a:buChar char="§"/>
              <a:defRPr b="1"/>
            </a:lvl1pPr>
            <a:lvl2pPr>
              <a:defRPr sz="3200"/>
            </a:lvl2pPr>
            <a:lvl3pPr>
              <a:buFont typeface="Wingdings" pitchFamily="2" charset="2"/>
              <a:buChar char="§"/>
              <a:defRPr sz="2800"/>
            </a:lvl3pPr>
            <a:lvl4pPr>
              <a:defRPr sz="2400"/>
            </a:lvl4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1219200" y="76200"/>
            <a:ext cx="8229600" cy="792162"/>
          </a:xfrm>
          <a:prstGeom prst="rect">
            <a:avLst/>
          </a:prstGeom>
        </p:spPr>
        <p:txBody>
          <a:bodyPr/>
          <a:lstStyle>
            <a:lvl1pPr>
              <a:defRPr b="1" baseline="0">
                <a:solidFill>
                  <a:schemeClr val="bg1"/>
                </a:solidFill>
              </a:defRPr>
            </a:lvl1pPr>
          </a:lstStyle>
          <a:p>
            <a:pPr algn="l"/>
            <a:r>
              <a:rPr lang="en-US" dirty="0" smtClean="0">
                <a:solidFill>
                  <a:srgbClr val="0054A4"/>
                </a:solidFill>
              </a:rPr>
              <a:t>Template for pages 10 and up</a:t>
            </a:r>
            <a:endParaRPr lang="en-US" dirty="0">
              <a:solidFill>
                <a:srgbClr val="0054A4"/>
              </a:solidFill>
            </a:endParaRPr>
          </a:p>
        </p:txBody>
      </p:sp>
      <p:sp>
        <p:nvSpPr>
          <p:cNvPr id="5" name="TextBox 4"/>
          <p:cNvSpPr txBox="1"/>
          <p:nvPr userDrawn="1"/>
        </p:nvSpPr>
        <p:spPr>
          <a:xfrm>
            <a:off x="8211312" y="6172200"/>
            <a:ext cx="48768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fld id="{CFD79E14-A5CB-4B11-98BD-C2699C7313C6}" type="slidenum">
              <a:rPr lang="en-US" sz="1600" smtClean="0">
                <a:solidFill>
                  <a:schemeClr val="bg1"/>
                </a:solidFill>
              </a:rPr>
              <a:pPr/>
              <a:t>‹#›</a:t>
            </a:fld>
            <a:endParaRPr lang="en-US" sz="16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2" name="Picture 1" descr="wc_strat_powerpoint-r1-01.p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6" r:id="rId3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953000"/>
            <a:ext cx="8305800" cy="1066800"/>
          </a:xfrm>
        </p:spPr>
        <p:txBody>
          <a:bodyPr>
            <a:normAutofit/>
          </a:bodyPr>
          <a:lstStyle/>
          <a:p>
            <a:r>
              <a:rPr lang="en-US" sz="2800" b="1" dirty="0" smtClean="0">
                <a:solidFill>
                  <a:schemeClr val="tx1"/>
                </a:solidFill>
              </a:rPr>
              <a:t>Washoe </a:t>
            </a:r>
            <a:r>
              <a:rPr lang="en-US" sz="2800" b="1" dirty="0" smtClean="0">
                <a:solidFill>
                  <a:schemeClr val="tx1"/>
                </a:solidFill>
              </a:rPr>
              <a:t>County </a:t>
            </a:r>
            <a:r>
              <a:rPr lang="en-US" sz="2800" b="1" dirty="0">
                <a:solidFill>
                  <a:schemeClr val="tx1"/>
                </a:solidFill>
              </a:rPr>
              <a:t>Board of Adjustment</a:t>
            </a:r>
          </a:p>
          <a:p>
            <a:pPr>
              <a:spcBef>
                <a:spcPts val="0"/>
              </a:spcBef>
            </a:pPr>
            <a:r>
              <a:rPr lang="en-US" sz="2800" b="1" dirty="0">
                <a:solidFill>
                  <a:schemeClr val="tx1"/>
                </a:solidFill>
              </a:rPr>
              <a:t>May 7, 2020</a:t>
            </a:r>
          </a:p>
        </p:txBody>
      </p:sp>
      <p:sp>
        <p:nvSpPr>
          <p:cNvPr id="4" name="Title 3"/>
          <p:cNvSpPr>
            <a:spLocks noGrp="1"/>
          </p:cNvSpPr>
          <p:nvPr>
            <p:ph type="ctrTitle"/>
          </p:nvPr>
        </p:nvSpPr>
        <p:spPr>
          <a:xfrm>
            <a:off x="495300" y="1066800"/>
            <a:ext cx="8229600" cy="811530"/>
          </a:xfrm>
        </p:spPr>
        <p:txBody>
          <a:bodyPr/>
          <a:lstStyle/>
          <a:p>
            <a:r>
              <a:rPr lang="en-US" sz="4000" dirty="0">
                <a:solidFill>
                  <a:schemeClr val="tx1"/>
                </a:solidFill>
              </a:rPr>
              <a:t>SPECIAL USE PERMIT CASE </a:t>
            </a:r>
            <a:r>
              <a:rPr lang="en-US" sz="4000" dirty="0" smtClean="0">
                <a:solidFill>
                  <a:schemeClr val="tx1"/>
                </a:solidFill>
              </a:rPr>
              <a:t>NUMBER</a:t>
            </a:r>
            <a:r>
              <a:rPr lang="en-US" sz="4000" dirty="0">
                <a:solidFill>
                  <a:schemeClr val="tx1"/>
                </a:solidFill>
              </a:rPr>
              <a:t>	</a:t>
            </a:r>
            <a:r>
              <a:rPr lang="en-US" sz="4000" dirty="0" smtClean="0">
                <a:solidFill>
                  <a:schemeClr val="tx1"/>
                </a:solidFill>
              </a:rPr>
              <a:t>WSUP20-0006 </a:t>
            </a:r>
            <a:r>
              <a:rPr lang="en-US" sz="4000" dirty="0" smtClean="0">
                <a:solidFill>
                  <a:schemeClr val="tx1"/>
                </a:solidFill>
              </a:rPr>
              <a:t/>
            </a:r>
            <a:br>
              <a:rPr lang="en-US" sz="4000" dirty="0" smtClean="0">
                <a:solidFill>
                  <a:schemeClr val="tx1"/>
                </a:solidFill>
              </a:rPr>
            </a:br>
            <a:r>
              <a:rPr lang="en-US" sz="4000" dirty="0">
                <a:solidFill>
                  <a:schemeClr val="tx1"/>
                </a:solidFill>
              </a:rPr>
              <a:t>Truckee Meadows Water Authority, </a:t>
            </a:r>
            <a:r>
              <a:rPr lang="en-US" sz="4000" dirty="0" err="1">
                <a:solidFill>
                  <a:schemeClr val="tx1"/>
                </a:solidFill>
              </a:rPr>
              <a:t>Arrowcreek</a:t>
            </a:r>
            <a:r>
              <a:rPr lang="en-US" sz="4000" dirty="0">
                <a:solidFill>
                  <a:schemeClr val="tx1"/>
                </a:solidFill>
              </a:rPr>
              <a:t> Booster Pump </a:t>
            </a:r>
            <a:r>
              <a:rPr lang="en-US" sz="4000" dirty="0" smtClean="0">
                <a:solidFill>
                  <a:schemeClr val="tx1"/>
                </a:solidFill>
              </a:rPr>
              <a:t>Station</a:t>
            </a:r>
            <a:endParaRPr lang="en-US" sz="40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56600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848600" cy="792162"/>
          </a:xfrm>
        </p:spPr>
        <p:txBody>
          <a:bodyPr/>
          <a:lstStyle/>
          <a:p>
            <a:r>
              <a:rPr lang="en-US" dirty="0" smtClean="0"/>
              <a:t>Request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03860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6" name="TextBox 5"/>
          <p:cNvSpPr txBox="1"/>
          <p:nvPr/>
        </p:nvSpPr>
        <p:spPr>
          <a:xfrm>
            <a:off x="76200" y="990600"/>
            <a:ext cx="89916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4400" dirty="0" smtClean="0"/>
              <a:t>Construction </a:t>
            </a:r>
            <a:r>
              <a:rPr lang="en-US" sz="4400" dirty="0"/>
              <a:t>and operation of a booster pump station (Utility Services Use Type) to enhance domestic water distribution. The applicant is also asking that the Board vary the paving requirements of all parking and circulation </a:t>
            </a:r>
            <a:r>
              <a:rPr lang="en-US" sz="4400" dirty="0" smtClean="0"/>
              <a:t>areas.</a:t>
            </a:r>
            <a:endParaRPr lang="en-US" sz="4400" dirty="0"/>
          </a:p>
        </p:txBody>
      </p:sp>
    </p:spTree>
    <p:extLst>
      <p:ext uri="{BB962C8B-B14F-4D97-AF65-F5344CB8AC3E}">
        <p14:creationId xmlns:p14="http://schemas.microsoft.com/office/powerpoint/2010/main" val="1108529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162800" cy="792162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799" y="949190"/>
            <a:ext cx="8455023" cy="49182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96978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162800" cy="792162"/>
          </a:xfrm>
        </p:spPr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055426"/>
            <a:ext cx="7467600" cy="55767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Straight Arrow Connector 3"/>
          <p:cNvCxnSpPr/>
          <p:nvPr/>
        </p:nvCxnSpPr>
        <p:spPr>
          <a:xfrm flipH="1">
            <a:off x="4572000" y="3843808"/>
            <a:ext cx="1676400" cy="1490192"/>
          </a:xfrm>
          <a:prstGeom prst="straightConnector1">
            <a:avLst/>
          </a:prstGeom>
          <a:ln w="5715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43375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620000" cy="792162"/>
          </a:xfrm>
        </p:spPr>
        <p:txBody>
          <a:bodyPr/>
          <a:lstStyle/>
          <a:p>
            <a:r>
              <a:rPr lang="en-US" dirty="0" smtClean="0"/>
              <a:t>Building Elevations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90599"/>
            <a:ext cx="5486400" cy="30057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6037" y="4191001"/>
            <a:ext cx="5392942" cy="26476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2292656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Continue adjacent landscape berm</a:t>
            </a:r>
          </a:p>
          <a:p>
            <a:r>
              <a:rPr lang="en-US" dirty="0" smtClean="0"/>
              <a:t>Coordinate pavement with County Engineering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792162"/>
          </a:xfrm>
        </p:spPr>
        <p:txBody>
          <a:bodyPr/>
          <a:lstStyle/>
          <a:p>
            <a:r>
              <a:rPr lang="en-US" dirty="0" smtClean="0"/>
              <a:t>Conditions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15655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239000" cy="838200"/>
          </a:xfrm>
        </p:spPr>
        <p:txBody>
          <a:bodyPr/>
          <a:lstStyle/>
          <a:p>
            <a:r>
              <a:rPr lang="en-US" dirty="0" smtClean="0"/>
              <a:t>Public Notice &amp; CAB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152400" y="1066800"/>
            <a:ext cx="4267200" cy="5410200"/>
          </a:xfrm>
        </p:spPr>
        <p:txBody>
          <a:bodyPr>
            <a:normAutofit/>
          </a:bodyPr>
          <a:lstStyle/>
          <a:p>
            <a:r>
              <a:rPr lang="en-US" dirty="0"/>
              <a:t>Notice sent to </a:t>
            </a:r>
            <a:r>
              <a:rPr lang="en-US" dirty="0" smtClean="0"/>
              <a:t>94 </a:t>
            </a:r>
            <a:r>
              <a:rPr lang="en-US" dirty="0"/>
              <a:t>affected property </a:t>
            </a:r>
            <a:r>
              <a:rPr lang="en-US" dirty="0" smtClean="0"/>
              <a:t>owners</a:t>
            </a:r>
          </a:p>
          <a:p>
            <a:r>
              <a:rPr lang="en-US" dirty="0" smtClean="0"/>
              <a:t>No CAB meeting during the review for this permit. No individual comments received.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6801" y="838200"/>
            <a:ext cx="4437199" cy="5966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672027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5943600" y="1066800"/>
            <a:ext cx="2971800" cy="3429000"/>
          </a:xfrm>
        </p:spPr>
        <p:txBody>
          <a:bodyPr/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Reviewing Agencies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76199"/>
            <a:ext cx="6019800" cy="66294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3886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838200" y="-76200"/>
            <a:ext cx="7848600" cy="838200"/>
          </a:xfrm>
        </p:spPr>
        <p:txBody>
          <a:bodyPr/>
          <a:lstStyle/>
          <a:p>
            <a:r>
              <a:rPr lang="en-US" sz="3200" dirty="0" smtClean="0">
                <a:solidFill>
                  <a:schemeClr val="bg1"/>
                </a:solidFill>
              </a:rPr>
              <a:t>Special Use Permit </a:t>
            </a:r>
            <a:r>
              <a:rPr lang="en-US" sz="3200" dirty="0" smtClean="0">
                <a:solidFill>
                  <a:schemeClr val="bg1"/>
                </a:solidFill>
              </a:rPr>
              <a:t>Findings </a:t>
            </a:r>
            <a:br>
              <a:rPr lang="en-US" sz="3200" dirty="0" smtClean="0">
                <a:solidFill>
                  <a:schemeClr val="bg1"/>
                </a:solidFill>
              </a:rPr>
            </a:br>
            <a:r>
              <a:rPr lang="en-US" sz="3200" dirty="0" smtClean="0">
                <a:solidFill>
                  <a:schemeClr val="bg1"/>
                </a:solidFill>
              </a:rPr>
              <a:t>(Page 8 of Staff Report)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143000"/>
            <a:ext cx="8478950" cy="441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990015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315200" cy="792162"/>
          </a:xfrm>
        </p:spPr>
        <p:txBody>
          <a:bodyPr/>
          <a:lstStyle/>
          <a:p>
            <a:r>
              <a:rPr lang="en-US" dirty="0" smtClean="0"/>
              <a:t>Recommendation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85800" y="1903274"/>
            <a:ext cx="76962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5400" dirty="0" smtClean="0"/>
              <a:t>Approval with conditions, as included at Exhibit A.</a:t>
            </a:r>
            <a:endParaRPr lang="en-US" sz="5400" dirty="0"/>
          </a:p>
        </p:txBody>
      </p:sp>
    </p:spTree>
    <p:extLst>
      <p:ext uri="{BB962C8B-B14F-4D97-AF65-F5344CB8AC3E}">
        <p14:creationId xmlns:p14="http://schemas.microsoft.com/office/powerpoint/2010/main" val="21561569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1219200" y="76200"/>
            <a:ext cx="7772400" cy="792162"/>
          </a:xfrm>
        </p:spPr>
        <p:txBody>
          <a:bodyPr/>
          <a:lstStyle/>
          <a:p>
            <a:r>
              <a:rPr lang="en-US" dirty="0" smtClean="0"/>
              <a:t>Possible Motions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228600" y="990600"/>
            <a:ext cx="8763000" cy="4724400"/>
          </a:xfrm>
        </p:spPr>
        <p:txBody>
          <a:bodyPr>
            <a:noAutofit/>
          </a:bodyPr>
          <a:lstStyle/>
          <a:p>
            <a:pPr marL="0" indent="0" algn="just">
              <a:lnSpc>
                <a:spcPct val="120000"/>
              </a:lnSpc>
              <a:buNone/>
            </a:pPr>
            <a:r>
              <a:rPr lang="en-US" sz="3000" dirty="0"/>
              <a:t>I move that, after giving reasoned consideration to the information contained in the staff report and information received during the public hearing, the Washoe County Board of Adjustment </a:t>
            </a:r>
            <a:r>
              <a:rPr lang="en-US" sz="3000" dirty="0" smtClean="0"/>
              <a:t>approve, </a:t>
            </a:r>
            <a:r>
              <a:rPr lang="en-US" sz="3000" u="sng" dirty="0"/>
              <a:t>with </a:t>
            </a:r>
            <a:r>
              <a:rPr lang="en-US" sz="3000" u="sng" dirty="0" smtClean="0"/>
              <a:t>conditions as included at Exhibit A</a:t>
            </a:r>
            <a:r>
              <a:rPr lang="en-US" sz="3000" dirty="0" smtClean="0"/>
              <a:t>, </a:t>
            </a:r>
            <a:r>
              <a:rPr lang="en-US" sz="3000" dirty="0"/>
              <a:t>Special Use Permit Case Number WSUP20-0006 for Truckee Meadows Water Authority, having made all five findings in accordance with Washoe County Code Section 110.810.30</a:t>
            </a:r>
            <a:r>
              <a:rPr lang="en-US" sz="3000" dirty="0" smtClean="0"/>
              <a:t>.</a:t>
            </a:r>
            <a:endParaRPr lang="en-US" sz="3000" dirty="0"/>
          </a:p>
        </p:txBody>
      </p:sp>
    </p:spTree>
    <p:extLst>
      <p:ext uri="{BB962C8B-B14F-4D97-AF65-F5344CB8AC3E}">
        <p14:creationId xmlns:p14="http://schemas.microsoft.com/office/powerpoint/2010/main" val="3855694812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_Template_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Version=15.0.0.0,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Version=15.0.0.0, Culture=neutral, PublicKeyToken=71e9bce111e9429c</Assembly>
    <Class>Microsoft.Office.DocumentManagement.Internal.DocIdHandler</Class>
    <Data/>
    <Filter/>
  </Receiver>
</spe:Receiver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Image" ma:contentTypeID="0x0101009148F5A04DDD49CBA7127AADA5FB792B00AADE34325A8B49CDA8BB4DB53328F21400246D64375472D84BA13220883A134206" ma:contentTypeVersion="1" ma:contentTypeDescription="Upload an image." ma:contentTypeScope="" ma:versionID="2e55dbcb3e0b3cd6523d10bed63eb2c6">
  <xsd:schema xmlns:xsd="http://www.w3.org/2001/XMLSchema" xmlns:xs="http://www.w3.org/2001/XMLSchema" xmlns:p="http://schemas.microsoft.com/office/2006/metadata/properties" xmlns:ns1="http://schemas.microsoft.com/sharepoint/v3" xmlns:ns2="CEA9126C-A9B1-4F4A-855C-DD0F845697D2" xmlns:ns3="http://schemas.microsoft.com/sharepoint/v3/fields" xmlns:ns4="a94d8b85-37e1-4d17-8d55-8b7d207932bb" targetNamespace="http://schemas.microsoft.com/office/2006/metadata/properties" ma:root="true" ma:fieldsID="ee4acf4b2b82c25fb306546ca24d2aa9" ns1:_="" ns2:_="" ns3:_="" ns4:_="">
    <xsd:import namespace="http://schemas.microsoft.com/sharepoint/v3"/>
    <xsd:import namespace="CEA9126C-A9B1-4F4A-855C-DD0F845697D2"/>
    <xsd:import namespace="http://schemas.microsoft.com/sharepoint/v3/fields"/>
    <xsd:import namespace="a94d8b85-37e1-4d17-8d55-8b7d207932bb"/>
    <xsd:element name="properties">
      <xsd:complexType>
        <xsd:sequence>
          <xsd:element name="documentManagement">
            <xsd:complexType>
              <xsd:all>
                <xsd:element ref="ns1:FileRef" minOccurs="0"/>
                <xsd:element ref="ns1:File_x0020_Type" minOccurs="0"/>
                <xsd:element ref="ns1:HTML_x0020_File_x0020_Type" minOccurs="0"/>
                <xsd:element ref="ns1:FSObjType" minOccurs="0"/>
                <xsd:element ref="ns2:ThumbnailExists" minOccurs="0"/>
                <xsd:element ref="ns2:PreviewExists" minOccurs="0"/>
                <xsd:element ref="ns2:ImageWidth" minOccurs="0"/>
                <xsd:element ref="ns2:ImageHeight" minOccurs="0"/>
                <xsd:element ref="ns2:ImageCreateDate" minOccurs="0"/>
                <xsd:element ref="ns3:wic_System_Copyright" minOccurs="0"/>
                <xsd:element ref="ns4:_dlc_DocId" minOccurs="0"/>
                <xsd:element ref="ns4:_dlc_DocIdUrl" minOccurs="0"/>
                <xsd:element ref="ns4:_dlc_DocIdPersistId" minOccurs="0"/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FileRef" ma:index="8" nillable="true" ma:displayName="URL Path" ma:hidden="true" ma:list="Docs" ma:internalName="FileRef" ma:readOnly="true" ma:showField="FullUrl">
      <xsd:simpleType>
        <xsd:restriction base="dms:Lookup"/>
      </xsd:simpleType>
    </xsd:element>
    <xsd:element name="File_x0020_Type" ma:index="9" nillable="true" ma:displayName="File Type" ma:hidden="true" ma:internalName="File_x0020_Type" ma:readOnly="true">
      <xsd:simpleType>
        <xsd:restriction base="dms:Text"/>
      </xsd:simpleType>
    </xsd:element>
    <xsd:element name="HTML_x0020_File_x0020_Type" ma:index="10" nillable="true" ma:displayName="HTML File Type" ma:hidden="true" ma:internalName="HTML_x0020_File_x0020_Type" ma:readOnly="true">
      <xsd:simpleType>
        <xsd:restriction base="dms:Text"/>
      </xsd:simpleType>
    </xsd:element>
    <xsd:element name="FSObjType" ma:index="11" nillable="true" ma:displayName="Item Type" ma:hidden="true" ma:list="Docs" ma:internalName="FSObjType" ma:readOnly="true" ma:showField="FSType">
      <xsd:simpleType>
        <xsd:restriction base="dms:Lookup"/>
      </xsd:simpleType>
    </xsd:element>
    <xsd:element name="PublishingStartDate" ma:index="30" nillable="true" ma:displayName="Scheduling Start Date" ma:description="" ma:hidden="true" ma:internalName="PublishingStartDate">
      <xsd:simpleType>
        <xsd:restriction base="dms:Unknown"/>
      </xsd:simpleType>
    </xsd:element>
    <xsd:element name="PublishingExpirationDate" ma:index="31" nillable="true" ma:displayName="Scheduling End Date" ma:description="" ma:hidden="true" ma:internalName="PublishingExpirationDat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EA9126C-A9B1-4F4A-855C-DD0F845697D2" elementFormDefault="qualified">
    <xsd:import namespace="http://schemas.microsoft.com/office/2006/documentManagement/types"/>
    <xsd:import namespace="http://schemas.microsoft.com/office/infopath/2007/PartnerControls"/>
    <xsd:element name="ThumbnailExists" ma:index="18" nillable="true" ma:displayName="Thumbnail Exists" ma:default="FALSE" ma:hidden="true" ma:internalName="ThumbnailExists" ma:readOnly="true">
      <xsd:simpleType>
        <xsd:restriction base="dms:Boolean"/>
      </xsd:simpleType>
    </xsd:element>
    <xsd:element name="PreviewExists" ma:index="19" nillable="true" ma:displayName="Preview Exists" ma:default="FALSE" ma:hidden="true" ma:internalName="PreviewExists" ma:readOnly="true">
      <xsd:simpleType>
        <xsd:restriction base="dms:Boolean"/>
      </xsd:simpleType>
    </xsd:element>
    <xsd:element name="ImageWidth" ma:index="20" nillable="true" ma:displayName="Width" ma:internalName="ImageWidth" ma:readOnly="true">
      <xsd:simpleType>
        <xsd:restriction base="dms:Unknown"/>
      </xsd:simpleType>
    </xsd:element>
    <xsd:element name="ImageHeight" ma:index="22" nillable="true" ma:displayName="Height" ma:internalName="ImageHeight" ma:readOnly="true">
      <xsd:simpleType>
        <xsd:restriction base="dms:Unknown"/>
      </xsd:simpleType>
    </xsd:element>
    <xsd:element name="ImageCreateDate" ma:index="25" nillable="true" ma:displayName="Date Picture Taken" ma:format="DateTime" ma:hidden="true" ma:internalName="ImageCreateDat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/fields" elementFormDefault="qualified">
    <xsd:import namespace="http://schemas.microsoft.com/office/2006/documentManagement/types"/>
    <xsd:import namespace="http://schemas.microsoft.com/office/infopath/2007/PartnerControls"/>
    <xsd:element name="wic_System_Copyright" ma:index="26" nillable="true" ma:displayName="Copyright" ma:internalName="wic_System_Copyright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94d8b85-37e1-4d17-8d55-8b7d207932bb" elementFormDefault="qualified">
    <xsd:import namespace="http://schemas.microsoft.com/office/2006/documentManagement/types"/>
    <xsd:import namespace="http://schemas.microsoft.com/office/infopath/2007/PartnerControls"/>
    <xsd:element name="_dlc_DocId" ma:index="2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2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29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 ma:index="24" ma:displayName="Author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 ma:index="23" ma:displayName="Comments"/>
        <xsd:element name="keywords" minOccurs="0" maxOccurs="1" type="xsd:string" ma:index="14" ma:displayName="Keywords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ImageCreateDate xmlns="CEA9126C-A9B1-4F4A-855C-DD0F845697D2" xsi:nil="true"/>
    <PublishingExpirationDate xmlns="http://schemas.microsoft.com/sharepoint/v3" xsi:nil="true"/>
    <PublishingStartDate xmlns="http://schemas.microsoft.com/sharepoint/v3" xsi:nil="true"/>
    <wic_System_Copyright xmlns="http://schemas.microsoft.com/sharepoint/v3/fields" xsi:nil="true"/>
    <_dlc_DocId xmlns="a94d8b85-37e1-4d17-8d55-8b7d207932bb">NMS6VZY55J2Y-1680097669-6</_dlc_DocId>
    <_dlc_DocIdUrl xmlns="a94d8b85-37e1-4d17-8d55-8b7d207932bb">
      <Url>http://intranet.washoecounty.us/logostemplates/_layouts/15/DocIdRedir.aspx?ID=NMS6VZY55J2Y-1680097669-6</Url>
      <Description>NMS6VZY55J2Y-1680097669-6</Description>
    </_dlc_DocIdUrl>
  </documentManagement>
</p:properties>
</file>

<file path=customXml/itemProps1.xml><?xml version="1.0" encoding="utf-8"?>
<ds:datastoreItem xmlns:ds="http://schemas.openxmlformats.org/officeDocument/2006/customXml" ds:itemID="{A7BC16CB-1CBD-402F-9378-5075DDBF955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BDC64AFA-9D40-4A59-8DD4-92F485636619}">
  <ds:schemaRefs>
    <ds:schemaRef ds:uri="http://schemas.microsoft.com/sharepoint/events"/>
  </ds:schemaRefs>
</ds:datastoreItem>
</file>

<file path=customXml/itemProps3.xml><?xml version="1.0" encoding="utf-8"?>
<ds:datastoreItem xmlns:ds="http://schemas.openxmlformats.org/officeDocument/2006/customXml" ds:itemID="{02D88A89-A1D7-4D40-B75F-CA47FF340A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CEA9126C-A9B1-4F4A-855C-DD0F845697D2"/>
    <ds:schemaRef ds:uri="http://schemas.microsoft.com/sharepoint/v3/fields"/>
    <ds:schemaRef ds:uri="a94d8b85-37e1-4d17-8d55-8b7d207932b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2200D7ED-6620-45A0-9F13-862FEFE886A3}">
  <ds:schemaRefs>
    <ds:schemaRef ds:uri="http://schemas.microsoft.com/sharepoint/v3"/>
    <ds:schemaRef ds:uri="http://purl.org/dc/terms/"/>
    <ds:schemaRef ds:uri="CEA9126C-A9B1-4F4A-855C-DD0F845697D2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a94d8b85-37e1-4d17-8d55-8b7d207932bb"/>
    <ds:schemaRef ds:uri="http://schemas.microsoft.com/sharepoint/v3/field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PowerPoint_Template_2015</Template>
  <TotalTime>2138</TotalTime>
  <Words>179</Words>
  <Application>Microsoft Office PowerPoint</Application>
  <PresentationFormat>On-screen Show (4:3)</PresentationFormat>
  <Paragraphs>20</Paragraphs>
  <Slides>11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PowerPoint_Template_2015</vt:lpstr>
      <vt:lpstr>SPECIAL USE PERMIT CASE NUMBER WSUP20-0006  Truckee Meadows Water Authority, Arrowcreek Booster Pump Station</vt:lpstr>
      <vt:lpstr>Request</vt:lpstr>
      <vt:lpstr>Overview</vt:lpstr>
      <vt:lpstr>Overview</vt:lpstr>
      <vt:lpstr>Building Elevations</vt:lpstr>
      <vt:lpstr>Conditions</vt:lpstr>
      <vt:lpstr>Public Notice &amp; CAB</vt:lpstr>
      <vt:lpstr>Reviewing Agencies</vt:lpstr>
      <vt:lpstr>Special Use Permit Findings  (Page 8 of Staff Report)</vt:lpstr>
      <vt:lpstr>Recommendation</vt:lpstr>
      <vt:lpstr>Possible Motions</vt:lpstr>
    </vt:vector>
  </TitlesOfParts>
  <Company>Washoe County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</dc:title>
  <dc:creator>mkramer</dc:creator>
  <cp:keywords>Powerpoint, Power Point, ppt</cp:keywords>
  <cp:lastModifiedBy>Pelham, Roger</cp:lastModifiedBy>
  <cp:revision>84</cp:revision>
  <cp:lastPrinted>2014-10-07T22:54:33Z</cp:lastPrinted>
  <dcterms:created xsi:type="dcterms:W3CDTF">2015-09-25T21:46:02Z</dcterms:created>
  <dcterms:modified xsi:type="dcterms:W3CDTF">2020-05-01T19:52:44Z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0x0101009148F5A04DDD49CBA7127AADA5FB792B00AADE34325A8B49CDA8BB4DB53328F21400246D64375472D84BA13220883A134206</vt:lpwstr>
  </property>
  <property fmtid="{D5CDD505-2E9C-101B-9397-08002B2CF9AE}" pid="3" name="_dlc_DocIdItemGuid">
    <vt:lpwstr>baf4cdfa-0915-4212-a058-608c58f70eeb</vt:lpwstr>
  </property>
</Properties>
</file>